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5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899E5-F226-954E-B11B-81AE6157DFB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6DA6-9BCE-7F47-84F7-6B40F9BA234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899E5-F226-954E-B11B-81AE6157DFB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6DA6-9BCE-7F47-84F7-6B40F9BA23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899E5-F226-954E-B11B-81AE6157DFB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6DA6-9BCE-7F47-84F7-6B40F9BA23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899E5-F226-954E-B11B-81AE6157DFB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6DA6-9BCE-7F47-84F7-6B40F9BA23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899E5-F226-954E-B11B-81AE6157DFB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899E5-F226-954E-B11B-81AE6157DFB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6DA6-9BCE-7F47-84F7-6B40F9BA23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899E5-F226-954E-B11B-81AE6157DFB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6DA6-9BCE-7F47-84F7-6B40F9BA23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899E5-F226-954E-B11B-81AE6157DFB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6DA6-9BCE-7F47-84F7-6B40F9BA23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899E5-F226-954E-B11B-81AE6157DFB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6DA6-9BCE-7F47-84F7-6B40F9BA23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899E5-F226-954E-B11B-81AE6157DFB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6DA6-9BCE-7F47-84F7-6B40F9BA23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899E5-F226-954E-B11B-81AE6157DFB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6DA6-9BCE-7F47-84F7-6B40F9BA23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A0899E5-F226-954E-B11B-81AE6157DFB3}" type="datetimeFigureOut">
              <a:rPr lang="en-US" smtClean="0"/>
              <a:t>10/21/13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8D86DA6-9BCE-7F47-84F7-6B40F9BA234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iPad</a:t>
            </a:r>
            <a:r>
              <a:rPr lang="en-US" dirty="0" smtClean="0"/>
              <a:t> Tips &amp; Tricks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</a:t>
            </a:r>
            <a:r>
              <a:rPr lang="en-US" dirty="0" err="1" smtClean="0"/>
              <a:t>iOS</a:t>
            </a:r>
            <a:r>
              <a:rPr lang="en-US" dirty="0" smtClean="0"/>
              <a:t> 7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Split the Keyboard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Touch and hold the “Keyboard” key, then slide to select an option to split or undock a keyboard, and do the same to merge or dock it.</a:t>
            </a:r>
          </a:p>
          <a:p>
            <a:r>
              <a:rPr lang="en-US" dirty="0" smtClean="0"/>
              <a:t>Or use two fingers to stretch the keyboard to split it, and pinch to merge it.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 Capture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Press and hold down the Sleep/Wake button at the top right corner of your </a:t>
            </a:r>
            <a:r>
              <a:rPr lang="en-US" dirty="0" err="1" smtClean="0"/>
              <a:t>iPad</a:t>
            </a:r>
            <a:r>
              <a:rPr lang="en-US" dirty="0" smtClean="0"/>
              <a:t>, and click the Home button.</a:t>
            </a:r>
          </a:p>
          <a:p>
            <a:r>
              <a:rPr lang="en-US" dirty="0" smtClean="0"/>
              <a:t>Open the app Photos, and you can see your screenshot already saved in the Camera Roll album.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iPad</a:t>
            </a:r>
            <a:r>
              <a:rPr lang="en-US" dirty="0" smtClean="0"/>
              <a:t> Wallpaper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Open the app Settings and select “Wallpapers &amp; Brightness” on the left panel.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Tap “CHOOSE WALLPAPER”, then select a wallpaper from Apple’s Dynamic or Stills set.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Tap “Set Home Screen”, “Set Lock Screen” or “Set Both”.</a:t>
            </a:r>
          </a:p>
          <a:p>
            <a:r>
              <a:rPr lang="en-US" dirty="0" smtClean="0"/>
              <a:t>You can also select a picture from the Camera Roll or Photo Library for a Wallpaper.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Spotlight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Spotlight Search in </a:t>
            </a:r>
            <a:r>
              <a:rPr lang="en-US" dirty="0" err="1" smtClean="0"/>
              <a:t>iOS</a:t>
            </a:r>
            <a:r>
              <a:rPr lang="en-US" dirty="0" smtClean="0"/>
              <a:t> 7 can be used to search your entire </a:t>
            </a:r>
            <a:r>
              <a:rPr lang="en-US" dirty="0" err="1" smtClean="0"/>
              <a:t>iPad</a:t>
            </a:r>
            <a:r>
              <a:rPr lang="en-US" dirty="0" smtClean="0"/>
              <a:t> for something you are looking for, whether it is a message, a contact, an app, or a document.</a:t>
            </a:r>
          </a:p>
          <a:p>
            <a:r>
              <a:rPr lang="en-US" dirty="0" smtClean="0"/>
              <a:t>Swipe down from the center of a home screen to reveal the Spotlight Search.</a:t>
            </a:r>
          </a:p>
          <a:p>
            <a:r>
              <a:rPr lang="en-US" dirty="0" smtClean="0"/>
              <a:t>To hide it, either click the Home button, tap “Cancel” or an empty spot of your home screen.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a Web Clip Icon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 page you visit, tap the Share button in Safari.</a:t>
            </a:r>
          </a:p>
          <a:p>
            <a:r>
              <a:rPr lang="en-US" dirty="0" smtClean="0"/>
              <a:t>Select “Add to Home Screen” and a web clip icon appears.</a:t>
            </a:r>
          </a:p>
          <a:p>
            <a:r>
              <a:rPr lang="en-US" dirty="0" smtClean="0"/>
              <a:t>Edit the page title if necessary, then tap the “Add” button.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792" y="244158"/>
            <a:ext cx="8596096" cy="1339850"/>
          </a:xfrm>
        </p:spPr>
        <p:txBody>
          <a:bodyPr>
            <a:normAutofit/>
          </a:bodyPr>
          <a:lstStyle/>
          <a:p>
            <a:r>
              <a:rPr lang="en-US" dirty="0" smtClean="0"/>
              <a:t>Switch Between Open Apps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Double-click your </a:t>
            </a:r>
            <a:r>
              <a:rPr lang="en-US" dirty="0" err="1" smtClean="0"/>
              <a:t>iPad’s</a:t>
            </a:r>
            <a:r>
              <a:rPr lang="en-US" dirty="0" smtClean="0"/>
              <a:t> home button to reveal the open apps.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Swipe left or right, tap an icon or a thumbnail to instantly switch to an open app.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 a Running App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your </a:t>
            </a:r>
            <a:r>
              <a:rPr lang="en-US" dirty="0" err="1" smtClean="0"/>
              <a:t>iPad’s</a:t>
            </a:r>
            <a:r>
              <a:rPr lang="en-US" dirty="0" smtClean="0"/>
              <a:t> home button to minimize the app if it’s running.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Double-click the Home button or swipe up with 4-5 fingers to see a row of running apps.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Swipe up the thumbnail of the running app to close it.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Double-click the Home button again or swipe down with 4-5 fingers to return to the Home screen.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Remove an App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Touch and hold an icon on your screen until the icons start wiggling.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Tap the X sign on the icon of the app you want to remove.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Select the Delete button to confirm.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Repeat the same for others and click the Home button to finish.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Pause App Downloads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Sometimes when downloading multiple apps, it can take some time to complete the process.</a:t>
            </a:r>
          </a:p>
          <a:p>
            <a:r>
              <a:rPr lang="en-US" dirty="0" smtClean="0"/>
              <a:t>To pause, tap on an app while downloading. To continue loading, tap them again.</a:t>
            </a:r>
          </a:p>
          <a:p>
            <a:r>
              <a:rPr lang="en-US" dirty="0" smtClean="0"/>
              <a:t>To cancel an app download, follow the steps similar to removing an app described earlier.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Re-arrange Icons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Touch and hold any icon on your screen until the icons start wiggling.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Drag an icon to a different spot on the screen, or even to or from the Dock, which allows for six icons.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You can also drag an icon to the left or right edge of the screen until it starts sliding, then drop the icon to another screen.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Click the home button to finish.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Touch and hold any icon until the icons start wiggling.</a:t>
            </a:r>
          </a:p>
          <a:p>
            <a:r>
              <a:rPr lang="en-US" dirty="0" smtClean="0"/>
              <a:t>Drag an icon over the top of another. The system then automatically makes a named folder, with the two icons put under it.</a:t>
            </a:r>
          </a:p>
          <a:p>
            <a:r>
              <a:rPr lang="en-US" dirty="0" smtClean="0"/>
              <a:t>Click the home button to finish.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Typing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Insert a period and space at the end of a sentence by double tapping the space bar.</a:t>
            </a:r>
          </a:p>
          <a:p>
            <a:r>
              <a:rPr lang="en-US" dirty="0" smtClean="0"/>
              <a:t>Tap and hold on some keys to reveal special characters related to that key.</a:t>
            </a:r>
          </a:p>
          <a:p>
            <a:r>
              <a:rPr lang="en-US" dirty="0" smtClean="0"/>
              <a:t>Double tap the shift key to activate the shift-lock feature.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Cut, Copy, and Paste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Double-tap to select a word, triple-tap to select a paragraph.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Drag the handles to adjust the area if needed, then select Cut or Copy.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Tap an insert point then tap the cursor, or more directly, touch and hold an insert point.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Select Paste.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32</TotalTime>
  <Words>745</Words>
  <Application>Microsoft Macintosh PowerPoint</Application>
  <PresentationFormat>On-screen Show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Apex</vt:lpstr>
      <vt:lpstr>iPad Tips &amp; Tricks</vt:lpstr>
      <vt:lpstr>Switch Between Open Apps</vt:lpstr>
      <vt:lpstr>Close a Running App</vt:lpstr>
      <vt:lpstr>Remove an App</vt:lpstr>
      <vt:lpstr>Pause App Downloads</vt:lpstr>
      <vt:lpstr>Re-arrange Icons</vt:lpstr>
      <vt:lpstr>Folders</vt:lpstr>
      <vt:lpstr>Special Typing</vt:lpstr>
      <vt:lpstr>Cut, Copy, and Paste</vt:lpstr>
      <vt:lpstr>Split the Keyboard</vt:lpstr>
      <vt:lpstr>Screen Capture</vt:lpstr>
      <vt:lpstr>iPad Wallpaper</vt:lpstr>
      <vt:lpstr>Spotlight Search</vt:lpstr>
      <vt:lpstr>Add a Web Clip Icon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iPad Tips &amp; Tricks</dc:title>
  <dc:creator>Scott Wooddell</dc:creator>
  <cp:lastModifiedBy>Scott Wooddell</cp:lastModifiedBy>
  <cp:revision>1</cp:revision>
  <dcterms:created xsi:type="dcterms:W3CDTF">2013-10-21T16:35:14Z</dcterms:created>
  <dcterms:modified xsi:type="dcterms:W3CDTF">2013-10-21T17:07:43Z</dcterms:modified>
</cp:coreProperties>
</file>